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9750"/>
    <a:srgbClr val="383A85"/>
    <a:srgbClr val="E63032"/>
    <a:srgbClr val="A05DA5"/>
    <a:srgbClr val="000000"/>
    <a:srgbClr val="82CBBD"/>
    <a:srgbClr val="DB6B4B"/>
    <a:srgbClr val="7D7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DA0116-F059-47B5-A10B-C5FF72D532FC}" v="7" dt="2026-06-24T10:44:05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100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la Fathima" userId="46476bc3-92a7-4742-8047-0f4b7e33193b" providerId="ADAL" clId="{8C216110-6C1F-4D1C-B834-48FFB157FD58}"/>
    <pc:docChg chg="undo custSel modSld">
      <pc:chgData name="Hala Fathima" userId="46476bc3-92a7-4742-8047-0f4b7e33193b" providerId="ADAL" clId="{8C216110-6C1F-4D1C-B834-48FFB157FD58}" dt="2026-06-24T10:44:05.392" v="443" actId="14826"/>
      <pc:docMkLst>
        <pc:docMk/>
      </pc:docMkLst>
      <pc:sldChg chg="addSp delSp modSp mod">
        <pc:chgData name="Hala Fathima" userId="46476bc3-92a7-4742-8047-0f4b7e33193b" providerId="ADAL" clId="{8C216110-6C1F-4D1C-B834-48FFB157FD58}" dt="2026-06-24T09:28:58.217" v="440" actId="14826"/>
        <pc:sldMkLst>
          <pc:docMk/>
          <pc:sldMk cId="4172770570" sldId="256"/>
        </pc:sldMkLst>
        <pc:picChg chg="add mod ord">
          <ac:chgData name="Hala Fathima" userId="46476bc3-92a7-4742-8047-0f4b7e33193b" providerId="ADAL" clId="{8C216110-6C1F-4D1C-B834-48FFB157FD58}" dt="2026-06-24T09:28:58.217" v="440" actId="14826"/>
          <ac:picMkLst>
            <pc:docMk/>
            <pc:sldMk cId="4172770570" sldId="256"/>
            <ac:picMk id="15" creationId="{D513F2D6-B5F2-112E-1B36-D6A8458A700F}"/>
          </ac:picMkLst>
        </pc:picChg>
      </pc:sldChg>
      <pc:sldChg chg="modSp">
        <pc:chgData name="Hala Fathima" userId="46476bc3-92a7-4742-8047-0f4b7e33193b" providerId="ADAL" clId="{8C216110-6C1F-4D1C-B834-48FFB157FD58}" dt="2026-06-24T10:44:05.392" v="443" actId="14826"/>
        <pc:sldMkLst>
          <pc:docMk/>
          <pc:sldMk cId="446718563" sldId="258"/>
        </pc:sldMkLst>
        <pc:picChg chg="mod">
          <ac:chgData name="Hala Fathima" userId="46476bc3-92a7-4742-8047-0f4b7e33193b" providerId="ADAL" clId="{8C216110-6C1F-4D1C-B834-48FFB157FD58}" dt="2026-06-24T10:44:05.392" v="443" actId="14826"/>
          <ac:picMkLst>
            <pc:docMk/>
            <pc:sldMk cId="446718563" sldId="258"/>
            <ac:picMk id="9" creationId="{E63CB774-188D-9524-C6E5-68666BFE1C9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2BBF8-51AD-4399-BCE8-DA6B43316383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8D072-6AF2-4E5A-8023-67321D7ADD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20841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8D072-6AF2-4E5A-8023-67321D7ADDC0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61978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8D072-6AF2-4E5A-8023-67321D7ADDC0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3583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FA3FF-0F36-4BDF-A00B-CE6D4185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93A336-2845-FCCA-9057-95E8C570E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E6949-1074-2058-981D-854F4EAA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8F5EA-D6F3-2C5C-42DC-2990FB82C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1F92B-0E4A-0FDF-8A2F-AE0E9D425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47550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3858C-6FCA-AA96-9330-153480025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9E1539-F67C-E251-4B8D-2DF67B842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6B555-F8F1-CDED-76D2-53C2A78B3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B2FCC-7BEB-1AF8-CD4B-52F582F4A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07749-F2E2-BEE9-65E5-CD6CA4170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725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924131-201A-0423-1F74-70D1739717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15FB0D-A012-F499-6BD9-90F13CFB0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37698-AA7A-AA52-8F47-A445C6961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24277-8DA1-FFF3-2984-C9DD1AC7D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4C036-9A79-8E67-1B73-58C5C3289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2011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B3207-408A-4D73-F178-0BA9E31B6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B479F-5779-5FF7-205B-2CFE4F3F1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CB96E-11EA-1115-A79C-224B1DF1D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DDC17-22FC-E5EA-D545-697C1B723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D0B78-1155-93F1-B937-99CD22B13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6066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B11C7-6A09-BA04-80AF-FF5131E02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9C0F8A-2E0B-ECD9-7A25-1B8A6FE20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9AD2F-218F-90F3-B9E1-6730EF7A7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C2CE1-3B63-5BC7-C449-DCC354680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6D395-0321-7434-510E-81399840A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85159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E8C81-F664-CE9F-79EA-BACAEF20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BEE6B-8F27-70E2-91B2-FB395DA4F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A2979-FFEA-4217-A704-D153FAC4F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4DA10E-F74B-602F-E278-19BA28B1C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8A174B-CCF5-E5F5-E0A6-616C24414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B70C9C-E886-47A2-C9F5-7A469B2C1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67493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4F87-F135-4902-4DD9-95688CE76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C535E2-2D0C-E7A1-47A0-0004086B7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AAA91-1DA3-DA38-AD3D-33E64C0A3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CEF42E-24B8-A449-B0D7-F3BA80B6EA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D0646F-6F61-1D8D-2511-49FDF39103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2839C-D076-6D16-8FAA-9951720A0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0F750-99BD-0E44-0A71-1B584558A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6B67D9-2F9E-9E28-6DB8-A8D6503D5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45599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5205C-8342-91C7-D94D-E36564A63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29805E-E6B9-5981-308C-B3856D45E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E75BB1-B287-9B1D-9299-7FA1FFD28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5EC54A-F7A8-0715-B37F-9DF41A36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73116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1A2651-F09D-C9E0-53EB-ECAFC0678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708009-3DDB-4ED9-F376-977EEF353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FFD44-F412-1EE4-6880-905F25765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78082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8DCC6-64E8-8369-FAE2-EAB59A80A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44F13-72F9-45EA-BED8-8E7A8AF14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30D824-0093-3A25-3AD4-995340B93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0FC93-FAD6-8457-74A9-CA35CF867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AD8895-0160-680F-174D-D9070E5E9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33451-A0D4-ADA9-C747-643C8841E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72964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FFBB4-DA64-6EFD-F911-173D2CBCF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3B83A1-616D-770F-D60C-B8320DF6E1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607397-4E3F-6A75-51C0-3367DB7758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7AB27B-D659-7AC0-5F8E-B4D9C5BB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E864C0-1307-6A9F-2980-AC6798C3E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E93285-FDA4-B6A1-6D6A-1E9898704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5054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A8951C-782B-0585-677D-1DD7EC20D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D9984-622E-F8A7-732B-C10D77A7A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8CB04-7B01-0B25-83D2-7C12A8B77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1088EF-5C04-42DF-8F21-8DD1F5BECDD4}" type="datetimeFigureOut">
              <a:rPr lang="en-NL" smtClean="0"/>
              <a:t>24/06/2026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CF8ED-C9DE-609F-598E-4EF2B4F79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382E5-9D87-1A47-3D80-609E7A6EA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1CF51-298C-4EBD-AE66-22B374CD1D2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2322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513F2D6-B5F2-112E-1B36-D6A8458A7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CB7A7B6E-0605-991E-F0C5-7DEC836B3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139" y="5968181"/>
            <a:ext cx="1187242" cy="7232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FC6B78-8C7F-53B4-7A75-529B759835C1}"/>
              </a:ext>
            </a:extLst>
          </p:cNvPr>
          <p:cNvSpPr txBox="1"/>
          <p:nvPr/>
        </p:nvSpPr>
        <p:spPr>
          <a:xfrm>
            <a:off x="471827" y="4510206"/>
            <a:ext cx="2694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ista Sans OT "/>
              </a:rPr>
              <a:t>For more information, </a:t>
            </a:r>
          </a:p>
          <a:p>
            <a:r>
              <a:rPr lang="en-GB" sz="1600" dirty="0">
                <a:solidFill>
                  <a:schemeClr val="bg1"/>
                </a:solidFill>
                <a:latin typeface="Vista Sans OT "/>
              </a:rPr>
              <a:t>visit congress website:</a:t>
            </a:r>
          </a:p>
          <a:p>
            <a:r>
              <a:rPr lang="en-GB" sz="1600" b="1" dirty="0">
                <a:solidFill>
                  <a:schemeClr val="bg1"/>
                </a:solidFill>
                <a:latin typeface="Vista Sans OT "/>
              </a:rPr>
              <a:t>Kualalumpur2027.fip.org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17C391-B69C-A93A-2317-26B69839BE94}"/>
              </a:ext>
            </a:extLst>
          </p:cNvPr>
          <p:cNvSpPr txBox="1"/>
          <p:nvPr/>
        </p:nvSpPr>
        <p:spPr>
          <a:xfrm>
            <a:off x="471827" y="323333"/>
            <a:ext cx="61746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Vista Sans OT Reg" panose="02000503030000020004" pitchFamily="50" charset="0"/>
              </a:rPr>
              <a:t>85</a:t>
            </a:r>
            <a:r>
              <a:rPr lang="en-US" sz="2400" b="1" baseline="30000" dirty="0">
                <a:latin typeface="Vista Sans OT Reg" panose="02000503030000020004" pitchFamily="50" charset="0"/>
              </a:rPr>
              <a:t>th</a:t>
            </a:r>
            <a:r>
              <a:rPr lang="en-US" sz="2400" b="1" dirty="0">
                <a:latin typeface="Vista Sans OT Reg" panose="02000503030000020004" pitchFamily="50" charset="0"/>
              </a:rPr>
              <a:t> FIP WORLD CONGRESS OF PHARMACY </a:t>
            </a:r>
          </a:p>
          <a:p>
            <a:r>
              <a:rPr lang="en-US" sz="2400" b="1" dirty="0">
                <a:latin typeface="Vista Sans OT Reg" panose="02000503030000020004" pitchFamily="50" charset="0"/>
              </a:rPr>
              <a:t>AND PHARMACEUTICAL SCIENCES</a:t>
            </a:r>
            <a:endParaRPr lang="en-GB" sz="2400" b="1" dirty="0">
              <a:latin typeface="Vista Sans OT Reg" panose="02000503030000020004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64B71F-7B45-2776-2D0A-21D775091BF9}"/>
              </a:ext>
            </a:extLst>
          </p:cNvPr>
          <p:cNvSpPr txBox="1"/>
          <p:nvPr/>
        </p:nvSpPr>
        <p:spPr>
          <a:xfrm>
            <a:off x="482765" y="1261297"/>
            <a:ext cx="61746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Vista Sans OT "/>
              </a:rPr>
              <a:t>Kuala Lumpur, Malaysia </a:t>
            </a:r>
          </a:p>
          <a:p>
            <a:r>
              <a:rPr lang="en-GB" dirty="0">
                <a:latin typeface="Vista Sans OT "/>
              </a:rPr>
              <a:t>12 – 15 September 2027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15A7A2-6614-35DA-B99B-009D37B8178E}"/>
              </a:ext>
            </a:extLst>
          </p:cNvPr>
          <p:cNvSpPr txBox="1"/>
          <p:nvPr/>
        </p:nvSpPr>
        <p:spPr>
          <a:xfrm>
            <a:off x="471827" y="2070226"/>
            <a:ext cx="97930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CF9750"/>
                </a:solidFill>
                <a:latin typeface="Vista Sans OT "/>
              </a:rPr>
              <a:t>“</a:t>
            </a:r>
            <a:r>
              <a:rPr lang="en-US" sz="2400" b="1" dirty="0">
                <a:solidFill>
                  <a:srgbClr val="CF9750"/>
                </a:solidFill>
                <a:latin typeface="Vista Sans OT "/>
              </a:rPr>
              <a:t>Bridging worlds: Global knowledge, </a:t>
            </a:r>
          </a:p>
          <a:p>
            <a:r>
              <a:rPr lang="en-US" sz="2400" b="1">
                <a:solidFill>
                  <a:srgbClr val="CF9750"/>
                </a:solidFill>
                <a:latin typeface="Vista Sans OT "/>
              </a:rPr>
              <a:t>local </a:t>
            </a:r>
            <a:r>
              <a:rPr lang="en-US" sz="2400" b="1" dirty="0">
                <a:solidFill>
                  <a:srgbClr val="CF9750"/>
                </a:solidFill>
                <a:latin typeface="Vista Sans OT "/>
              </a:rPr>
              <a:t>r</a:t>
            </a:r>
            <a:r>
              <a:rPr lang="en-US" sz="2400" b="1">
                <a:solidFill>
                  <a:srgbClr val="CF9750"/>
                </a:solidFill>
                <a:latin typeface="Vista Sans OT "/>
              </a:rPr>
              <a:t>ealities and better </a:t>
            </a:r>
            <a:r>
              <a:rPr lang="en-US" sz="2400" b="1" dirty="0">
                <a:solidFill>
                  <a:srgbClr val="CF9750"/>
                </a:solidFill>
                <a:latin typeface="Vista Sans OT "/>
              </a:rPr>
              <a:t>c</a:t>
            </a:r>
            <a:r>
              <a:rPr lang="en-US" sz="2400" b="1">
                <a:solidFill>
                  <a:srgbClr val="CF9750"/>
                </a:solidFill>
                <a:latin typeface="Vista Sans OT "/>
              </a:rPr>
              <a:t>are</a:t>
            </a:r>
            <a:r>
              <a:rPr lang="en-GB" sz="2400" b="1" dirty="0">
                <a:solidFill>
                  <a:srgbClr val="CF9750"/>
                </a:solidFill>
                <a:latin typeface="Vista Sans OT "/>
              </a:rPr>
              <a:t>”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B49D16B-F3F6-5DD7-E90F-99C4D5439A86}"/>
              </a:ext>
            </a:extLst>
          </p:cNvPr>
          <p:cNvCxnSpPr/>
          <p:nvPr/>
        </p:nvCxnSpPr>
        <p:spPr>
          <a:xfrm flipH="1">
            <a:off x="9055261" y="1562337"/>
            <a:ext cx="276791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B9241ABE-98CC-7C48-822A-2DEF923FFA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18754" y="392604"/>
            <a:ext cx="2528259" cy="9756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616A89-50DA-F860-FC01-E34ADB1A8CB9}"/>
              </a:ext>
            </a:extLst>
          </p:cNvPr>
          <p:cNvSpPr txBox="1"/>
          <p:nvPr/>
        </p:nvSpPr>
        <p:spPr>
          <a:xfrm>
            <a:off x="9007013" y="1584462"/>
            <a:ext cx="3239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Vista Sans OT "/>
              </a:rPr>
              <a:t>Supported by:</a:t>
            </a:r>
          </a:p>
          <a:p>
            <a:r>
              <a:rPr lang="en-US" sz="1200" b="0" i="0" dirty="0">
                <a:solidFill>
                  <a:srgbClr val="404040"/>
                </a:solidFill>
                <a:effectLst/>
                <a:latin typeface="Vista Sans OT "/>
              </a:rPr>
              <a:t>The Malaysian Pharmacists Society (MPS)</a:t>
            </a:r>
            <a:endParaRPr lang="en-GB" sz="1200" dirty="0">
              <a:latin typeface="Vista Sans OT 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5A1AD5F-8E4B-DAF6-E05E-050B2BF21A35}"/>
              </a:ext>
            </a:extLst>
          </p:cNvPr>
          <p:cNvSpPr/>
          <p:nvPr/>
        </p:nvSpPr>
        <p:spPr>
          <a:xfrm>
            <a:off x="494761" y="5497928"/>
            <a:ext cx="1175977" cy="1233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A6E90B-CE42-F0B6-673B-16D2B81F56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261" y="2000179"/>
            <a:ext cx="792827" cy="9828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6259E78-1B5C-94DA-BFF2-43FC167A37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68" y="5622810"/>
            <a:ext cx="1027161" cy="102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70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63CB774-188D-9524-C6E5-68666BFE1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B5269E5-E41E-400E-A23A-D4D4720E14E6}"/>
              </a:ext>
            </a:extLst>
          </p:cNvPr>
          <p:cNvSpPr txBox="1"/>
          <p:nvPr/>
        </p:nvSpPr>
        <p:spPr>
          <a:xfrm>
            <a:off x="571499" y="2724385"/>
            <a:ext cx="7143254" cy="1747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Vista Sans OT "/>
              </a:rPr>
              <a:t>6 January 2027</a:t>
            </a:r>
            <a:r>
              <a:rPr lang="en-US" dirty="0">
                <a:latin typeface="Vista Sans OT "/>
              </a:rPr>
              <a:t>: Registration opening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Vista Sans OT "/>
              </a:rPr>
              <a:t>17 March 2027</a:t>
            </a:r>
            <a:r>
              <a:rPr lang="en-US" dirty="0">
                <a:latin typeface="Vista Sans OT "/>
              </a:rPr>
              <a:t>: </a:t>
            </a:r>
            <a:r>
              <a:rPr lang="pt-PT" dirty="0">
                <a:latin typeface="Vista Sans OT "/>
              </a:rPr>
              <a:t>Abstract submission deadline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b="1" dirty="0">
                <a:latin typeface="Vista Sans OT "/>
              </a:rPr>
              <a:t>2 June 2027</a:t>
            </a:r>
            <a:r>
              <a:rPr lang="pt-PT" dirty="0">
                <a:latin typeface="Vista Sans OT "/>
              </a:rPr>
              <a:t>:</a:t>
            </a:r>
            <a:r>
              <a:rPr lang="pt-PT" b="1" dirty="0">
                <a:latin typeface="Vista Sans OT "/>
              </a:rPr>
              <a:t> </a:t>
            </a:r>
            <a:r>
              <a:rPr lang="pt-PT" dirty="0">
                <a:latin typeface="Vista Sans OT "/>
              </a:rPr>
              <a:t>Early registration fee deadline</a:t>
            </a:r>
            <a:endParaRPr lang="en-US" dirty="0">
              <a:latin typeface="Vista Sans OT 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b="1" dirty="0">
              <a:latin typeface="Vista Sans OT Reg" panose="02000503030000020004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2F72A2-5E2F-46F0-8387-BBA55C2AA3B6}"/>
              </a:ext>
            </a:extLst>
          </p:cNvPr>
          <p:cNvSpPr txBox="1"/>
          <p:nvPr/>
        </p:nvSpPr>
        <p:spPr>
          <a:xfrm>
            <a:off x="571499" y="178658"/>
            <a:ext cx="822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strike="noStrike" dirty="0">
                <a:solidFill>
                  <a:srgbClr val="CF9750"/>
                </a:solidFill>
                <a:effectLst/>
                <a:latin typeface="Vista Sans OT Reg" panose="02000503030000020004" pitchFamily="50" charset="0"/>
              </a:rPr>
              <a:t>Subthemes: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D127FF-E96A-9DA5-6ECE-4D45A8452359}"/>
              </a:ext>
            </a:extLst>
          </p:cNvPr>
          <p:cNvGrpSpPr/>
          <p:nvPr/>
        </p:nvGrpSpPr>
        <p:grpSpPr>
          <a:xfrm>
            <a:off x="607242" y="685783"/>
            <a:ext cx="3028950" cy="1751360"/>
            <a:chOff x="607242" y="685783"/>
            <a:chExt cx="3028950" cy="230974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1D12358-5459-4F3B-899D-E81B770CCAC2}"/>
                </a:ext>
              </a:extLst>
            </p:cNvPr>
            <p:cNvSpPr/>
            <p:nvPr/>
          </p:nvSpPr>
          <p:spPr>
            <a:xfrm>
              <a:off x="607242" y="731895"/>
              <a:ext cx="3028950" cy="1310688"/>
            </a:xfrm>
            <a:prstGeom prst="roundRect">
              <a:avLst/>
            </a:prstGeom>
            <a:solidFill>
              <a:srgbClr val="383A85"/>
            </a:solidFill>
            <a:ln>
              <a:solidFill>
                <a:srgbClr val="383A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24BA513-78EA-8DA8-6D06-C74665D5EC22}"/>
                </a:ext>
              </a:extLst>
            </p:cNvPr>
            <p:cNvGrpSpPr/>
            <p:nvPr/>
          </p:nvGrpSpPr>
          <p:grpSpPr>
            <a:xfrm>
              <a:off x="607242" y="685783"/>
              <a:ext cx="3028950" cy="2309746"/>
              <a:chOff x="676275" y="1024074"/>
              <a:chExt cx="3028950" cy="230974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D1A68C79-EB1E-4C32-AF2D-24313425E75B}"/>
                  </a:ext>
                </a:extLst>
              </p:cNvPr>
              <p:cNvSpPr/>
              <p:nvPr/>
            </p:nvSpPr>
            <p:spPr>
              <a:xfrm>
                <a:off x="676275" y="1565318"/>
                <a:ext cx="3028950" cy="1184932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383A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669A0E-A640-40A1-B9A7-75A44D90E4ED}"/>
                  </a:ext>
                </a:extLst>
              </p:cNvPr>
              <p:cNvSpPr txBox="1"/>
              <p:nvPr/>
            </p:nvSpPr>
            <p:spPr>
              <a:xfrm>
                <a:off x="762000" y="1024074"/>
                <a:ext cx="279563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bg1"/>
                    </a:solidFill>
                    <a:latin typeface="Vista Sans OT Reg" panose="02000503030000020004" pitchFamily="50" charset="0"/>
                  </a:rPr>
                  <a:t>Subtheme 1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44378CF-4033-43ED-A7E3-A7C2D7EE73C9}"/>
                  </a:ext>
                </a:extLst>
              </p:cNvPr>
              <p:cNvSpPr txBox="1"/>
              <p:nvPr/>
            </p:nvSpPr>
            <p:spPr>
              <a:xfrm>
                <a:off x="762000" y="1710197"/>
                <a:ext cx="2648051" cy="16236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NL" dirty="0">
                    <a:latin typeface="Vista Sans OT "/>
                  </a:rPr>
                  <a:t>Global evidence, shared responsibility</a:t>
                </a:r>
              </a:p>
              <a:p>
                <a:r>
                  <a:rPr lang="en-GB" dirty="0">
                    <a:latin typeface="Vista Sans OT "/>
                  </a:rPr>
                  <a:t> </a:t>
                </a:r>
                <a:endParaRPr lang="en-US" i="0" u="none" strike="noStrike" dirty="0">
                  <a:effectLst/>
                  <a:latin typeface="Vista Sans OT "/>
                </a:endParaRPr>
              </a:p>
              <a:p>
                <a:endParaRPr lang="en-GB" sz="2000" dirty="0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4938CE8-1520-828C-4ACC-01B5C11BED4F}"/>
              </a:ext>
            </a:extLst>
          </p:cNvPr>
          <p:cNvGrpSpPr/>
          <p:nvPr/>
        </p:nvGrpSpPr>
        <p:grpSpPr>
          <a:xfrm>
            <a:off x="4486212" y="731896"/>
            <a:ext cx="3028950" cy="1262755"/>
            <a:chOff x="4486212" y="731895"/>
            <a:chExt cx="3028950" cy="184335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10E57EB-16CE-44DD-A83C-238CEEF78C21}"/>
                </a:ext>
              </a:extLst>
            </p:cNvPr>
            <p:cNvSpPr/>
            <p:nvPr/>
          </p:nvSpPr>
          <p:spPr>
            <a:xfrm>
              <a:off x="4486212" y="746792"/>
              <a:ext cx="3028950" cy="1310688"/>
            </a:xfrm>
            <a:prstGeom prst="roundRect">
              <a:avLst/>
            </a:prstGeom>
            <a:solidFill>
              <a:srgbClr val="383A85"/>
            </a:solidFill>
            <a:ln>
              <a:solidFill>
                <a:srgbClr val="383A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8745936-6590-4281-AB83-01519762BF9B}"/>
                </a:ext>
              </a:extLst>
            </p:cNvPr>
            <p:cNvSpPr/>
            <p:nvPr/>
          </p:nvSpPr>
          <p:spPr>
            <a:xfrm>
              <a:off x="4486212" y="1264562"/>
              <a:ext cx="3028950" cy="13106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83A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529157-071A-4197-B14D-3EEB020A9966}"/>
                </a:ext>
              </a:extLst>
            </p:cNvPr>
            <p:cNvSpPr txBox="1"/>
            <p:nvPr/>
          </p:nvSpPr>
          <p:spPr>
            <a:xfrm>
              <a:off x="4618334" y="731895"/>
              <a:ext cx="27956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bg1"/>
                  </a:solidFill>
                  <a:latin typeface="Vista Sans OT Reg" panose="02000503030000020004" pitchFamily="50" charset="0"/>
                </a:rPr>
                <a:t>Subtheme 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10A07B2-05AE-4796-AB7F-32C9AE6B56A2}"/>
                </a:ext>
              </a:extLst>
            </p:cNvPr>
            <p:cNvSpPr txBox="1"/>
            <p:nvPr/>
          </p:nvSpPr>
          <p:spPr>
            <a:xfrm>
              <a:off x="4618334" y="1441008"/>
              <a:ext cx="2229407" cy="943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dirty="0">
                  <a:latin typeface="Vista Sans OT "/>
                </a:rPr>
                <a:t>Local contexts matter</a:t>
              </a:r>
            </a:p>
            <a:p>
              <a:endParaRPr lang="en-GB" dirty="0">
                <a:latin typeface="Vista Sans OT 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79AEF6-4185-69E6-79A8-69A431B72F2B}"/>
              </a:ext>
            </a:extLst>
          </p:cNvPr>
          <p:cNvGrpSpPr/>
          <p:nvPr/>
        </p:nvGrpSpPr>
        <p:grpSpPr>
          <a:xfrm>
            <a:off x="8365182" y="680171"/>
            <a:ext cx="3028950" cy="1377309"/>
            <a:chOff x="8365182" y="680171"/>
            <a:chExt cx="3028950" cy="1694961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772ED4D-4812-4B03-8D0A-B74F1C6154EF}"/>
                </a:ext>
              </a:extLst>
            </p:cNvPr>
            <p:cNvSpPr/>
            <p:nvPr/>
          </p:nvSpPr>
          <p:spPr>
            <a:xfrm>
              <a:off x="8365182" y="695068"/>
              <a:ext cx="3028950" cy="1310688"/>
            </a:xfrm>
            <a:prstGeom prst="roundRect">
              <a:avLst/>
            </a:prstGeom>
            <a:solidFill>
              <a:srgbClr val="383A85"/>
            </a:solidFill>
            <a:ln>
              <a:solidFill>
                <a:srgbClr val="383A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DD8E320-6767-270A-3E04-85AE13AA940F}"/>
                </a:ext>
              </a:extLst>
            </p:cNvPr>
            <p:cNvGrpSpPr/>
            <p:nvPr/>
          </p:nvGrpSpPr>
          <p:grpSpPr>
            <a:xfrm>
              <a:off x="8365182" y="680171"/>
              <a:ext cx="3028950" cy="1694961"/>
              <a:chOff x="8365182" y="680171"/>
              <a:chExt cx="3028950" cy="1694961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9959077A-84A4-4254-89E3-A3CE902F596C}"/>
                  </a:ext>
                </a:extLst>
              </p:cNvPr>
              <p:cNvSpPr/>
              <p:nvPr/>
            </p:nvSpPr>
            <p:spPr>
              <a:xfrm>
                <a:off x="8365182" y="1205071"/>
                <a:ext cx="3028950" cy="117006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383A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824C37-8DE1-4513-BA36-8E243970E837}"/>
                  </a:ext>
                </a:extLst>
              </p:cNvPr>
              <p:cNvSpPr txBox="1"/>
              <p:nvPr/>
            </p:nvSpPr>
            <p:spPr>
              <a:xfrm>
                <a:off x="8512770" y="680171"/>
                <a:ext cx="279563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bg1"/>
                    </a:solidFill>
                    <a:latin typeface="Vista Sans OT Reg" panose="02000503030000020004" pitchFamily="50" charset="0"/>
                  </a:rPr>
                  <a:t>Subtheme</a:t>
                </a:r>
                <a:r>
                  <a:rPr lang="en-GB" sz="2000" dirty="0">
                    <a:solidFill>
                      <a:schemeClr val="bg1"/>
                    </a:solidFill>
                  </a:rPr>
                  <a:t> 3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F6E1F11-5776-475F-9B0A-53097BE8FA3A}"/>
                  </a:ext>
                </a:extLst>
              </p:cNvPr>
              <p:cNvSpPr txBox="1"/>
              <p:nvPr/>
            </p:nvSpPr>
            <p:spPr>
              <a:xfrm>
                <a:off x="8510976" y="1359447"/>
                <a:ext cx="279563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Vista Sans OT "/>
                  </a:rPr>
                  <a:t>Resilient health systems in action</a:t>
                </a:r>
              </a:p>
              <a:p>
                <a:endParaRPr lang="en-GB" sz="2000" dirty="0">
                  <a:latin typeface="Vista Sans OT 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0FE8B41-4C71-4630-B3CA-8E9B526C5776}"/>
              </a:ext>
            </a:extLst>
          </p:cNvPr>
          <p:cNvSpPr txBox="1"/>
          <p:nvPr/>
        </p:nvSpPr>
        <p:spPr>
          <a:xfrm>
            <a:off x="571499" y="2297169"/>
            <a:ext cx="822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0" i="0" u="none" strike="noStrike" dirty="0">
                <a:solidFill>
                  <a:srgbClr val="CF9750"/>
                </a:solidFill>
                <a:effectLst/>
                <a:latin typeface="Vista Sans OT Reg" panose="02000503030000020004" pitchFamily="50" charset="0"/>
              </a:rPr>
              <a:t>Important dates</a:t>
            </a:r>
            <a:r>
              <a:rPr lang="en-US" sz="2000" dirty="0">
                <a:solidFill>
                  <a:srgbClr val="CF9750"/>
                </a:solidFill>
                <a:latin typeface="Vista Sans OT Reg" panose="02000503030000020004" pitchFamily="50" charset="0"/>
              </a:rPr>
              <a:t>:</a:t>
            </a:r>
            <a:endParaRPr lang="en-US" sz="2000" i="0" u="none" strike="noStrike" dirty="0">
              <a:solidFill>
                <a:srgbClr val="CF9750"/>
              </a:solidFill>
              <a:effectLst/>
              <a:latin typeface="Vista Sans OT Reg" panose="02000503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718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348291-eb11-489d-8590-95296afbe51a" xsi:nil="true"/>
    <lcf76f155ced4ddcb4097134ff3c332f xmlns="63cfae83-fc86-410a-be9d-865ba8348f8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FF20F3B326914BAF9980C57E959F1E" ma:contentTypeVersion="21" ma:contentTypeDescription="Create a new document." ma:contentTypeScope="" ma:versionID="56365eca9025220364e66d048f815014">
  <xsd:schema xmlns:xsd="http://www.w3.org/2001/XMLSchema" xmlns:xs="http://www.w3.org/2001/XMLSchema" xmlns:p="http://schemas.microsoft.com/office/2006/metadata/properties" xmlns:ns2="63cfae83-fc86-410a-be9d-865ba8348f85" xmlns:ns3="68348291-eb11-489d-8590-95296afbe51a" targetNamespace="http://schemas.microsoft.com/office/2006/metadata/properties" ma:root="true" ma:fieldsID="a52a6f3226af3828fbea1fea48ec34f4" ns2:_="" ns3:_="">
    <xsd:import namespace="63cfae83-fc86-410a-be9d-865ba8348f85"/>
    <xsd:import namespace="68348291-eb11-489d-8590-95296afbe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fae83-fc86-410a-be9d-865ba8348f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13e0827-eb3b-4ce0-889f-7f9c769669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348291-eb11-489d-8590-95296afbe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68179da5-40a0-42b4-8180-1da5ebb8d3d7}" ma:internalName="TaxCatchAll" ma:showField="CatchAllData" ma:web="68348291-eb11-489d-8590-95296afbe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0EBE3D-9B38-4EBA-95B6-D2BF0FFF54E2}">
  <ds:schemaRefs>
    <ds:schemaRef ds:uri="63cfae83-fc86-410a-be9d-865ba8348f85"/>
    <ds:schemaRef ds:uri="68348291-eb11-489d-8590-95296afbe51a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A18EBA4-C7E4-4309-B31F-1DF78D5169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fae83-fc86-410a-be9d-865ba8348f85"/>
    <ds:schemaRef ds:uri="68348291-eb11-489d-8590-95296afbe5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D5C5EF-A8B1-4206-8221-548D02F569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102</Words>
  <Application>Microsoft Office PowerPoint</Application>
  <PresentationFormat>Widescreen</PresentationFormat>
  <Paragraphs>25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Vista Sans OT </vt:lpstr>
      <vt:lpstr>Vista Sans OT Reg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Hala Fathima</dc:creator>
  <cp:lastModifiedBy>Hala Fathima</cp:lastModifiedBy>
  <cp:revision>1</cp:revision>
  <dcterms:created xsi:type="dcterms:W3CDTF">2024-06-25T05:44:42Z</dcterms:created>
  <dcterms:modified xsi:type="dcterms:W3CDTF">2026-06-24T10:44:12Z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0x010100E1FF20F3B326914BAF9980C57E959F1E</vt:lpwstr>
  </property>
  <property fmtid="{D5CDD505-2E9C-101B-9397-08002B2CF9AE}" pid="3" name="MediaServiceImageTags">
    <vt:lpwstr/>
  </property>
</Properties>
</file>